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B2E8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39" d="100"/>
          <a:sy n="39" d="100"/>
        </p:scale>
        <p:origin x="66" y="1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A4DAB-205A-4F24-A753-B7B021B07B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69037E-A913-406B-B1F2-2F8A3B2879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C770F7-DAA0-4770-B50E-F1E63B8CD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BC37A-2D71-40EE-B3A7-D1DD6BE29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51A26-DFE4-4702-A9C0-3FDEA23DF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43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BD4FF-6C9E-4BA9-8F11-B6E05A1A5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962D9-616C-4377-9D0E-5E6B4C623F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0FBBC-AC4E-4AB5-AEDE-71C8571A3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E2E4D5-D123-4AD1-A21D-9FA12EAE0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A8D8D2-61F4-4003-958D-4462EBA2A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581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C27A9-B694-4729-AEEF-9AAB10C32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8B5622-A658-47C4-BA1E-532B9D582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3EDD6-2B28-4384-AEBA-B0BAB4A2F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9E7EB-C388-424B-8C54-DD6E3334E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03C3A-0A1D-49D0-91AF-23D434C92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769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58520-0ED9-4D0B-AEA0-5505B37BF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301EE-9FF4-49A3-884A-5D9D68BDC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75B8A3-68FB-41A4-A5D8-0E9373907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6995B0-D689-42F4-824F-7F811DF9A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BF85ED-1055-42D8-B055-9A4176AFF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A01690-E07C-4B59-B171-29CAA5DF0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211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C81F8-B8DC-4750-BEC7-B67344586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FFF8B-AEE8-4F71-A1EB-4040D45006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BD2720-6615-4E46-B416-A8B8501ED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8DE2B8-EBBE-4A7F-90D1-EBD7779F36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D184B3-300A-43DC-9D87-DEC0204B99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BDA971-55C7-4FFE-941B-09871C853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3CDC49-A3EF-4C7C-87DA-48B628547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849FA3-B9F4-4117-B6ED-2FBEB015D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90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78D8F-B016-44B9-8713-228181096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7A73FC-CC84-443C-8273-894DD8839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B78D72-256E-41AC-819D-7DE107337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9843D2-E797-4B6C-BF39-3A69D8580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34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C9CDEF-4A70-41E0-BC48-371BD9143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6C4628-E9BE-48F3-A9D6-B99B1B59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97F097-479D-40FC-A277-CC69729FA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87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761F7-676B-4759-B5A9-8F776E11A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4D079-0F28-4A43-9B47-973733B2E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30BC43-AC2F-49F3-8F08-2A4CCBCB8F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8385A5-7B1A-4FF1-9EFC-27A6392F7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4B566A-F3DF-43ED-8209-01EA1ACC6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C4B5F6-DEAB-4E12-B62B-A7D50775C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045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9A42D-0109-4C22-9760-2AB32DF13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5EDD2D-A0C5-4C91-AF7C-FDB5FE662B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767F9-3359-47F2-94EA-B0652C3A75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95B59-983E-4E1E-A199-5200A20C3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C771D2-4022-4C33-9553-3C1E57C3D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39423D-2245-447E-A2C4-D2A46A075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318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DE92E-E855-48DA-91D4-12AF2EB75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6AC1EA-DDA0-4A0E-B3D0-E6BF94CC45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79079-96A0-4783-A02A-DCD24A18F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243-7D3A-4A24-B386-559152ECE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BE377-1857-414B-BFD8-58B29153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211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FF0DD7-163B-4DA2-9C7D-E787D2FADA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15AC0B-3F9E-433B-BFD8-612164A0BA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1951BB-BA00-4B5E-999A-83FAF9CE6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68518-8488-4FCA-BAD6-9465FEC95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CA9F8-F79C-4CA0-9972-58559F84D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913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E5B795-2867-4613-ABA6-5EEA0437F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4A3B9F-1ADB-4930-ADFC-3B126EA04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D89A86-A7FC-4614-973F-3867836FB9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D20EF-09EF-479E-8926-106121C3274F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F6B99-CDDE-43A9-87A0-85F0E253F7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D0EE6-6B7A-4B11-929A-A50957EBCC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EEE5A-F304-4518-A557-E9D919BB5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3BBFA-17A5-49C4-A552-6390968EF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904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000" b="1" dirty="0"/>
              <a:t>Our Beliefs at Maybury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E9F4A-2F02-4F48-B87A-4EB7BA2CF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17987"/>
            <a:ext cx="10515600" cy="28576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/>
              <a:t>As a school council we decided to find out about the beliefs of the children in our school. It was very interesting to discover there are 4 main religions people at Maybury follow. We did some research to find out some important things about them.</a:t>
            </a:r>
          </a:p>
        </p:txBody>
      </p:sp>
      <p:pic>
        <p:nvPicPr>
          <p:cNvPr id="1026" name="Picture 2" descr="Maybury Primary School - Contact Us">
            <a:extLst>
              <a:ext uri="{FF2B5EF4-FFF2-40B4-BE49-F238E27FC236}">
                <a16:creationId xmlns:a16="http://schemas.microsoft.com/office/drawing/2014/main" id="{684ADA62-ACD5-4064-B4C5-0B5FD6F92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220" y="365123"/>
            <a:ext cx="20097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Maybury Primary School - Contact Us">
            <a:extLst>
              <a:ext uri="{FF2B5EF4-FFF2-40B4-BE49-F238E27FC236}">
                <a16:creationId xmlns:a16="http://schemas.microsoft.com/office/drawing/2014/main" id="{8DF696BE-30B6-453B-B51C-C466176EE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5" y="365124"/>
            <a:ext cx="20097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165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3BBFA-17A5-49C4-A552-6390968EF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3"/>
            <a:ext cx="10515600" cy="2116820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Buddhism</a:t>
            </a:r>
            <a:br>
              <a:rPr lang="en-GB" sz="6600" b="1" dirty="0"/>
            </a:br>
            <a:r>
              <a:rPr lang="en-GB" sz="6600" b="1" dirty="0"/>
              <a:t>6 children</a:t>
            </a:r>
            <a:endParaRPr lang="en-GB" sz="5400" b="1" dirty="0"/>
          </a:p>
        </p:txBody>
      </p:sp>
      <p:pic>
        <p:nvPicPr>
          <p:cNvPr id="5" name="Picture 2" descr="Maybury Primary School - Contact Us">
            <a:extLst>
              <a:ext uri="{FF2B5EF4-FFF2-40B4-BE49-F238E27FC236}">
                <a16:creationId xmlns:a16="http://schemas.microsoft.com/office/drawing/2014/main" id="{8DF696BE-30B6-453B-B51C-C466176EE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5" y="365124"/>
            <a:ext cx="20097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60321E3-BD55-47A6-8F24-FF9B3F536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0" r="4140"/>
          <a:stretch>
            <a:fillRect/>
          </a:stretch>
        </p:blipFill>
        <p:spPr bwMode="auto">
          <a:xfrm>
            <a:off x="9598771" y="365124"/>
            <a:ext cx="1807370" cy="1971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FDED6C6-F98B-4747-9A22-3949643B23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05" y="2779045"/>
            <a:ext cx="10515600" cy="4078955"/>
          </a:xfrm>
        </p:spPr>
        <p:txBody>
          <a:bodyPr/>
          <a:lstStyle/>
          <a:p>
            <a:r>
              <a:rPr lang="en-GB" sz="3200" dirty="0"/>
              <a:t>Who they worship- </a:t>
            </a:r>
            <a:r>
              <a:rPr lang="en-US" sz="32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Buddha</a:t>
            </a:r>
            <a:endParaRPr lang="en-GB" sz="3200" dirty="0"/>
          </a:p>
          <a:p>
            <a:r>
              <a:rPr lang="en-GB" sz="3200" dirty="0"/>
              <a:t>Holy book- Not one special book but sacred texts</a:t>
            </a:r>
          </a:p>
          <a:p>
            <a:r>
              <a:rPr lang="en-GB" sz="3200" dirty="0"/>
              <a:t>Place of worship- Buddhist Temple</a:t>
            </a:r>
          </a:p>
          <a:p>
            <a:r>
              <a:rPr lang="en-GB" sz="3200" dirty="0"/>
              <a:t>Special festivals- Buddha Day in May</a:t>
            </a:r>
          </a:p>
          <a:p>
            <a:r>
              <a:rPr lang="en-GB" sz="3200" dirty="0"/>
              <a:t>Special clothing- Kashaya robes and </a:t>
            </a:r>
            <a:r>
              <a:rPr lang="en-GB" sz="3200" dirty="0" err="1"/>
              <a:t>samue</a:t>
            </a:r>
            <a:endParaRPr lang="en-GB" sz="3200" dirty="0"/>
          </a:p>
          <a:p>
            <a:endParaRPr lang="en-GB" dirty="0"/>
          </a:p>
        </p:txBody>
      </p:sp>
      <p:pic>
        <p:nvPicPr>
          <p:cNvPr id="8" name="the five moral">
            <a:extLst>
              <a:ext uri="{FF2B5EF4-FFF2-40B4-BE49-F238E27FC236}">
                <a16:creationId xmlns:a16="http://schemas.microsoft.com/office/drawing/2014/main" id="{15CDA9F2-171D-47DF-B768-427F27488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959" y="4975225"/>
            <a:ext cx="2865438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6882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B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AEB00-43A8-4ED1-83C7-26732B08D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05" y="2861732"/>
            <a:ext cx="10515600" cy="3841889"/>
          </a:xfrm>
        </p:spPr>
        <p:txBody>
          <a:bodyPr>
            <a:normAutofit/>
          </a:bodyPr>
          <a:lstStyle/>
          <a:p>
            <a:r>
              <a:rPr lang="en-GB" dirty="0"/>
              <a:t>Who they worship- Brahma, Vishnu and Shiva </a:t>
            </a:r>
          </a:p>
          <a:p>
            <a:r>
              <a:rPr lang="en-GB" dirty="0"/>
              <a:t>Holy book- Not one special book but sacred scriptures </a:t>
            </a:r>
          </a:p>
          <a:p>
            <a:r>
              <a:rPr lang="en-GB" dirty="0"/>
              <a:t>Place of worship- Mandir (Temple)</a:t>
            </a:r>
          </a:p>
          <a:p>
            <a:r>
              <a:rPr lang="en-GB" dirty="0"/>
              <a:t>Special festivals- 3 main celebrations: Diwali, Holi and Dussehra</a:t>
            </a:r>
          </a:p>
          <a:p>
            <a:r>
              <a:rPr lang="en-GB" dirty="0"/>
              <a:t>Special clothing- Saris, lehengas and salwar kameez for               women and men wear dhotis, kurtas, or sherwanis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8BF9AB0-896A-4316-9D66-321537DBD10E}"/>
              </a:ext>
            </a:extLst>
          </p:cNvPr>
          <p:cNvSpPr txBox="1">
            <a:spLocks/>
          </p:cNvSpPr>
          <p:nvPr/>
        </p:nvSpPr>
        <p:spPr>
          <a:xfrm>
            <a:off x="838200" y="365123"/>
            <a:ext cx="10515600" cy="2116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600" b="1" dirty="0"/>
              <a:t>Hinduism</a:t>
            </a:r>
            <a:br>
              <a:rPr lang="en-GB" sz="6600" b="1" dirty="0"/>
            </a:br>
            <a:r>
              <a:rPr lang="en-GB" sz="6600" b="1" dirty="0"/>
              <a:t>23 children</a:t>
            </a:r>
            <a:endParaRPr lang="en-GB" sz="5400" b="1" dirty="0"/>
          </a:p>
        </p:txBody>
      </p:sp>
      <p:pic>
        <p:nvPicPr>
          <p:cNvPr id="6" name="Picture 2" descr="Maybury Primary School - Contact Us">
            <a:extLst>
              <a:ext uri="{FF2B5EF4-FFF2-40B4-BE49-F238E27FC236}">
                <a16:creationId xmlns:a16="http://schemas.microsoft.com/office/drawing/2014/main" id="{BAED57E2-8345-46C1-A143-B96ABC1F9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5" y="365124"/>
            <a:ext cx="20097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undefined">
            <a:extLst>
              <a:ext uri="{FF2B5EF4-FFF2-40B4-BE49-F238E27FC236}">
                <a16:creationId xmlns:a16="http://schemas.microsoft.com/office/drawing/2014/main" id="{08361376-AF57-4B76-A09A-43EDD0723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999" y="361101"/>
            <a:ext cx="1912776" cy="197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EA9F8BB-E1DF-248B-E45C-7B12D27F7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686" y="5038725"/>
            <a:ext cx="2143919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17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EB5CE79-705D-414A-985E-A6749463C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3"/>
            <a:ext cx="10515600" cy="2116820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Islam</a:t>
            </a:r>
            <a:br>
              <a:rPr lang="en-GB" sz="6600" b="1" dirty="0"/>
            </a:br>
            <a:r>
              <a:rPr lang="en-GB" sz="6600" b="1" dirty="0"/>
              <a:t>158 children</a:t>
            </a:r>
            <a:endParaRPr lang="en-GB" sz="5400" b="1" dirty="0"/>
          </a:p>
        </p:txBody>
      </p:sp>
      <p:pic>
        <p:nvPicPr>
          <p:cNvPr id="6" name="Picture 2" descr="Maybury Primary School - Contact Us">
            <a:extLst>
              <a:ext uri="{FF2B5EF4-FFF2-40B4-BE49-F238E27FC236}">
                <a16:creationId xmlns:a16="http://schemas.microsoft.com/office/drawing/2014/main" id="{6250C899-ABD4-458E-B79A-BC626E3E6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5" y="365124"/>
            <a:ext cx="20097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ile:Islamic-Symbol.png">
            <a:extLst>
              <a:ext uri="{FF2B5EF4-FFF2-40B4-BE49-F238E27FC236}">
                <a16:creationId xmlns:a16="http://schemas.microsoft.com/office/drawing/2014/main" id="{A60CF2C9-4AEF-42A7-819B-99BE4FE65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439" y="365122"/>
            <a:ext cx="1825625" cy="1974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B84C741-A844-43AD-B493-DDBFF99E5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16200"/>
            <a:ext cx="10515600" cy="3560763"/>
          </a:xfrm>
        </p:spPr>
        <p:txBody>
          <a:bodyPr>
            <a:normAutofit/>
          </a:bodyPr>
          <a:lstStyle/>
          <a:p>
            <a:r>
              <a:rPr lang="en-GB" dirty="0"/>
              <a:t>Who they worship- Allah</a:t>
            </a:r>
          </a:p>
          <a:p>
            <a:r>
              <a:rPr lang="en-GB" dirty="0"/>
              <a:t>Holy book- The Qur’an</a:t>
            </a:r>
          </a:p>
          <a:p>
            <a:r>
              <a:rPr lang="en-GB" dirty="0"/>
              <a:t>Place of worship- Mosque</a:t>
            </a:r>
          </a:p>
          <a:p>
            <a:r>
              <a:rPr lang="en-GB" dirty="0"/>
              <a:t>Special festivals- 2 main celebrations: Eid ul-</a:t>
            </a:r>
            <a:r>
              <a:rPr lang="en-GB" dirty="0" err="1"/>
              <a:t>Fitr</a:t>
            </a:r>
            <a:r>
              <a:rPr lang="en-GB" dirty="0"/>
              <a:t>, Eid ul-</a:t>
            </a:r>
            <a:r>
              <a:rPr lang="en-GB" dirty="0" err="1"/>
              <a:t>Adha</a:t>
            </a:r>
            <a:r>
              <a:rPr lang="en-GB" b="1" dirty="0"/>
              <a:t> </a:t>
            </a:r>
            <a:endParaRPr lang="en-GB" dirty="0"/>
          </a:p>
          <a:p>
            <a:r>
              <a:rPr lang="en-GB" dirty="0"/>
              <a:t>Special clothing- Hijab for women and men wear robes                  called thobe or </a:t>
            </a:r>
            <a:r>
              <a:rPr lang="en-GB" dirty="0" err="1"/>
              <a:t>jubba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DBD095-238E-4D97-97A4-5470DCE43D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439" y="4819517"/>
            <a:ext cx="2487687" cy="175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9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4728E-58F1-4D51-9D3D-9A318EB25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78741"/>
            <a:ext cx="10515600" cy="361039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Who they worship- One God in 3 parts-the Father, the Son and the Holy spirit</a:t>
            </a:r>
          </a:p>
          <a:p>
            <a:r>
              <a:rPr lang="en-GB" dirty="0"/>
              <a:t>Holy book- </a:t>
            </a:r>
            <a:r>
              <a:rPr lang="en-GB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The Bible</a:t>
            </a:r>
            <a:endParaRPr lang="en-GB" dirty="0"/>
          </a:p>
          <a:p>
            <a:r>
              <a:rPr lang="en-GB" dirty="0"/>
              <a:t>Place of worship- Church</a:t>
            </a:r>
          </a:p>
          <a:p>
            <a:r>
              <a:rPr lang="en-GB" dirty="0"/>
              <a:t>Special festivals- 2 main celebrations: Christmas and Easter</a:t>
            </a:r>
          </a:p>
          <a:p>
            <a:pPr marL="0" indent="0" algn="ctr">
              <a:buNone/>
            </a:pPr>
            <a:r>
              <a:rPr lang="en-GB" dirty="0"/>
              <a:t>We have many different types of Christianity at Maybury. These include: Church Of England, Roman Catholic and Orthodox Catholic/Eastern Orthodox</a:t>
            </a:r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79E6E1D-65CA-4360-857F-6A7D32232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3"/>
            <a:ext cx="10515600" cy="2116820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Christianity</a:t>
            </a:r>
            <a:br>
              <a:rPr lang="en-GB" sz="6600" b="1" dirty="0"/>
            </a:br>
            <a:r>
              <a:rPr lang="en-GB" sz="6600" b="1" dirty="0"/>
              <a:t>42 children</a:t>
            </a:r>
            <a:endParaRPr lang="en-GB" sz="5400" b="1" dirty="0"/>
          </a:p>
        </p:txBody>
      </p:sp>
      <p:pic>
        <p:nvPicPr>
          <p:cNvPr id="6" name="Picture 2" descr="Maybury Primary School - Contact Us">
            <a:extLst>
              <a:ext uri="{FF2B5EF4-FFF2-40B4-BE49-F238E27FC236}">
                <a16:creationId xmlns:a16="http://schemas.microsoft.com/office/drawing/2014/main" id="{082A7590-7DB0-4D9A-A3B5-E00524613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5" y="365124"/>
            <a:ext cx="20097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F3CE0B31-7AEC-4D31-AF47-4217336995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3" r="6975" b="18312"/>
          <a:stretch/>
        </p:blipFill>
        <p:spPr bwMode="auto">
          <a:xfrm>
            <a:off x="9722498" y="365122"/>
            <a:ext cx="1445212" cy="179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7" name="Google Shape;48;p3">
            <a:extLst>
              <a:ext uri="{FF2B5EF4-FFF2-40B4-BE49-F238E27FC236}">
                <a16:creationId xmlns:a16="http://schemas.microsoft.com/office/drawing/2014/main" id="{6CC71AA4-F528-4F1E-8E4F-1AED02BE4E5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37263" y="5118780"/>
            <a:ext cx="2060893" cy="17392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2665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247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Our Beliefs at Maybury </vt:lpstr>
      <vt:lpstr>Buddhism 6 children</vt:lpstr>
      <vt:lpstr>PowerPoint Presentation</vt:lpstr>
      <vt:lpstr>Islam 158 children</vt:lpstr>
      <vt:lpstr>Christianity 42 children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Religions at Maybury</dc:title>
  <dc:creator>Kayleigh Petersford</dc:creator>
  <cp:lastModifiedBy>Kayleigh Petersford</cp:lastModifiedBy>
  <cp:revision>7</cp:revision>
  <dcterms:created xsi:type="dcterms:W3CDTF">2026-03-24T16:04:19Z</dcterms:created>
  <dcterms:modified xsi:type="dcterms:W3CDTF">2026-03-25T08:13:48Z</dcterms:modified>
</cp:coreProperties>
</file>